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9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6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16E39-6717-4382-AFC1-EF8A3B5A1F62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B7C7A-F09A-43EF-AEA9-E50298F3D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25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B7C7A-F09A-43EF-AEA9-E50298F3D76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959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B7C7A-F09A-43EF-AEA9-E50298F3D76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6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B7C7A-F09A-43EF-AEA9-E50298F3D7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207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B7C7A-F09A-43EF-AEA9-E50298F3D7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26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B7C7A-F09A-43EF-AEA9-E50298F3D7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38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B7C7A-F09A-43EF-AEA9-E50298F3D7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96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B7C7A-F09A-43EF-AEA9-E50298F3D7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633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B7C7A-F09A-43EF-AEA9-E50298F3D7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57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B7C7A-F09A-43EF-AEA9-E50298F3D76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129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B7C7A-F09A-43EF-AEA9-E50298F3D76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14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A385-4EEB-4F2C-8E3C-8629F0E4E87B}" type="datetime1">
              <a:rPr lang="fr-FR" smtClean="0"/>
              <a:t>16/06/2022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13B1-3965-43B6-AD2C-2075DED505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23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F95C-F9F6-444E-998C-6E4CC0A02272}" type="datetime1">
              <a:rPr lang="fr-FR" smtClean="0"/>
              <a:t>16/06/2022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13B1-3965-43B6-AD2C-2075DED505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49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FEC8-D7AC-47CA-A70C-FBC16B19681A}" type="datetime1">
              <a:rPr lang="fr-FR" smtClean="0"/>
              <a:t>16/06/2022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13B1-3965-43B6-AD2C-2075DED505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24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74C-D73E-476A-BC9B-276ABCF359BB}" type="datetime1">
              <a:rPr lang="fr-FR" smtClean="0"/>
              <a:t>16/06/2022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13B1-3965-43B6-AD2C-2075DED505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37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09B3-26DA-40D4-981D-B18D0A346A08}" type="datetime1">
              <a:rPr lang="fr-FR" smtClean="0"/>
              <a:t>16/06/2022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13B1-3965-43B6-AD2C-2075DED505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11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BB27-EF99-4CB7-B411-71BC7D9AA4F6}" type="datetime1">
              <a:rPr lang="fr-FR" smtClean="0"/>
              <a:t>16/06/2022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13B1-3965-43B6-AD2C-2075DED505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16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60EA-9AC5-4EF2-88FA-E4834609F681}" type="datetime1">
              <a:rPr lang="fr-FR" smtClean="0"/>
              <a:t>16/06/2022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13B1-3965-43B6-AD2C-2075DED505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51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76D8-E207-47F1-AF57-8327D5DE2743}" type="datetime1">
              <a:rPr lang="fr-FR" smtClean="0"/>
              <a:t>16/06/2022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13B1-3965-43B6-AD2C-2075DED505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05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145E-C085-47E2-BAFF-286B66DDE544}" type="datetime1">
              <a:rPr lang="fr-FR" smtClean="0"/>
              <a:t>16/06/2022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13B1-3965-43B6-AD2C-2075DED505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26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98D9-E54A-439C-8176-7A8B89BA68C7}" type="datetime1">
              <a:rPr lang="fr-FR" smtClean="0"/>
              <a:t>16/06/2022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13B1-3965-43B6-AD2C-2075DED505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7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9EFD-3E39-4825-A2DB-2E2BE9944D56}" type="datetime1">
              <a:rPr lang="fr-FR" smtClean="0"/>
              <a:t>16/06/2022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13B1-3965-43B6-AD2C-2075DED505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04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0D59C-C8B5-497A-8543-7F6BED620D17}" type="datetime1">
              <a:rPr lang="fr-FR" smtClean="0"/>
              <a:t>16/06/2022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613B1-3965-43B6-AD2C-2075DED505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68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38143" y="116632"/>
            <a:ext cx="3960440" cy="1426367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L’Isère d’antan</a:t>
            </a:r>
            <a:endParaRPr lang="fr-FR" b="1" dirty="0">
              <a:solidFill>
                <a:srgbClr val="00B0F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59" y="1794926"/>
            <a:ext cx="684700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39552" y="2492896"/>
            <a:ext cx="8147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00B0F0"/>
                </a:solidFill>
              </a:rPr>
              <a:t>Merci de votre attention</a:t>
            </a:r>
            <a:endParaRPr lang="fr-FR" sz="6000" b="1" dirty="0">
              <a:solidFill>
                <a:srgbClr val="00B0F0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e la date 3"/>
          <p:cNvSpPr txBox="1">
            <a:spLocks/>
          </p:cNvSpPr>
          <p:nvPr/>
        </p:nvSpPr>
        <p:spPr>
          <a:xfrm>
            <a:off x="899592" y="6314039"/>
            <a:ext cx="2448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Gilles-Marie Moreau : l’Isère d’antan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40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57417" y="6314039"/>
            <a:ext cx="2133600" cy="365125"/>
          </a:xfrm>
        </p:spPr>
        <p:txBody>
          <a:bodyPr/>
          <a:lstStyle/>
          <a:p>
            <a:fld id="{E13613B1-3965-43B6-AD2C-2075DED505D5}" type="slidenum">
              <a:rPr lang="fr-FR" smtClean="0"/>
              <a:t>2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332656"/>
            <a:ext cx="857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B0F0"/>
                </a:solidFill>
              </a:rPr>
              <a:t>L’agriculture et les produits de la terre</a:t>
            </a:r>
            <a:endParaRPr lang="fr-FR" sz="3600" b="1" dirty="0">
              <a:solidFill>
                <a:srgbClr val="00B0F0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Espace réservé de la date 3"/>
          <p:cNvSpPr txBox="1">
            <a:spLocks/>
          </p:cNvSpPr>
          <p:nvPr/>
        </p:nvSpPr>
        <p:spPr>
          <a:xfrm>
            <a:off x="899592" y="6314039"/>
            <a:ext cx="2448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Gilles-Marie Moreau : l’Isère d’antan</a:t>
            </a:r>
            <a:endParaRPr lang="fr-FR" dirty="0"/>
          </a:p>
        </p:txBody>
      </p:sp>
      <p:pic>
        <p:nvPicPr>
          <p:cNvPr id="1028" name="Picture 4" descr="http://www.beaulieu.saintmarcellin-vercors-isere.fr/uploads/Image/74/3660_173_WEB_CHEMIN_14541_1234694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55" y="1700808"/>
            <a:ext cx="5781641" cy="368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57417" y="6314039"/>
            <a:ext cx="2133600" cy="365125"/>
          </a:xfrm>
        </p:spPr>
        <p:txBody>
          <a:bodyPr/>
          <a:lstStyle/>
          <a:p>
            <a:fld id="{E13613B1-3965-43B6-AD2C-2075DED505D5}" type="slidenum">
              <a:rPr lang="fr-FR" smtClean="0"/>
              <a:t>3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332656"/>
            <a:ext cx="857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B0F0"/>
                </a:solidFill>
              </a:rPr>
              <a:t>Artisanat et industrie</a:t>
            </a:r>
            <a:endParaRPr lang="fr-FR" sz="3600" b="1" dirty="0">
              <a:solidFill>
                <a:srgbClr val="00B0F0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Espace réservé de la date 3"/>
          <p:cNvSpPr txBox="1">
            <a:spLocks/>
          </p:cNvSpPr>
          <p:nvPr/>
        </p:nvSpPr>
        <p:spPr>
          <a:xfrm>
            <a:off x="899592" y="6314039"/>
            <a:ext cx="2448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Gilles-Marie Moreau : l’Isère d’antan</a:t>
            </a:r>
            <a:endParaRPr lang="fr-FR" dirty="0"/>
          </a:p>
        </p:txBody>
      </p:sp>
      <p:pic>
        <p:nvPicPr>
          <p:cNvPr id="2050" name="Picture 2" descr="les gantiers de Grenoble - GRENOBLE - la ville et sa rég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13" y="1700808"/>
            <a:ext cx="6052125" cy="397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57417" y="6314039"/>
            <a:ext cx="2133600" cy="365125"/>
          </a:xfrm>
        </p:spPr>
        <p:txBody>
          <a:bodyPr/>
          <a:lstStyle/>
          <a:p>
            <a:fld id="{E13613B1-3965-43B6-AD2C-2075DED505D5}" type="slidenum">
              <a:rPr lang="fr-FR" smtClean="0"/>
              <a:t>4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332656"/>
            <a:ext cx="857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B0F0"/>
                </a:solidFill>
              </a:rPr>
              <a:t>La vie quotidienne</a:t>
            </a:r>
            <a:endParaRPr lang="fr-FR" sz="3600" b="1" dirty="0">
              <a:solidFill>
                <a:srgbClr val="00B0F0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Espace réservé de la date 3"/>
          <p:cNvSpPr txBox="1">
            <a:spLocks/>
          </p:cNvSpPr>
          <p:nvPr/>
        </p:nvSpPr>
        <p:spPr>
          <a:xfrm>
            <a:off x="899592" y="6314039"/>
            <a:ext cx="2448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Gilles-Marie Moreau : l’Isère d’antan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5844374" cy="38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57417" y="6314039"/>
            <a:ext cx="2133600" cy="365125"/>
          </a:xfrm>
        </p:spPr>
        <p:txBody>
          <a:bodyPr/>
          <a:lstStyle/>
          <a:p>
            <a:fld id="{E13613B1-3965-43B6-AD2C-2075DED505D5}" type="slidenum">
              <a:rPr lang="fr-FR" smtClean="0"/>
              <a:t>5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332656"/>
            <a:ext cx="857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B0F0"/>
                </a:solidFill>
              </a:rPr>
              <a:t>La religion</a:t>
            </a:r>
            <a:endParaRPr lang="fr-FR" sz="3600" b="1" dirty="0">
              <a:solidFill>
                <a:srgbClr val="00B0F0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Espace réservé de la date 3"/>
          <p:cNvSpPr txBox="1">
            <a:spLocks/>
          </p:cNvSpPr>
          <p:nvPr/>
        </p:nvSpPr>
        <p:spPr>
          <a:xfrm>
            <a:off x="899592" y="6314039"/>
            <a:ext cx="2448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Gilles-Marie Moreau : l’Isère d’antan</a:t>
            </a:r>
            <a:endParaRPr lang="fr-FR" dirty="0"/>
          </a:p>
        </p:txBody>
      </p:sp>
      <p:pic>
        <p:nvPicPr>
          <p:cNvPr id="4098" name="Picture 2" descr="Fichier:Chartreux expulsion 19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50" y="2060848"/>
            <a:ext cx="3803474" cy="28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0" y="908720"/>
            <a:ext cx="2336095" cy="33843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61" y="2424478"/>
            <a:ext cx="2465449" cy="38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57417" y="6314039"/>
            <a:ext cx="2133600" cy="365125"/>
          </a:xfrm>
        </p:spPr>
        <p:txBody>
          <a:bodyPr/>
          <a:lstStyle/>
          <a:p>
            <a:fld id="{E13613B1-3965-43B6-AD2C-2075DED505D5}" type="slidenum">
              <a:rPr lang="fr-FR" smtClean="0"/>
              <a:t>6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332656"/>
            <a:ext cx="857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B0F0"/>
                </a:solidFill>
              </a:rPr>
              <a:t>Se déplacer</a:t>
            </a:r>
            <a:endParaRPr lang="fr-FR" sz="3600" b="1" dirty="0">
              <a:solidFill>
                <a:srgbClr val="00B0F0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Espace réservé de la date 3"/>
          <p:cNvSpPr txBox="1">
            <a:spLocks/>
          </p:cNvSpPr>
          <p:nvPr/>
        </p:nvSpPr>
        <p:spPr>
          <a:xfrm>
            <a:off x="899592" y="6314039"/>
            <a:ext cx="2448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Gilles-Marie Moreau : l’Isère d’antan</a:t>
            </a:r>
            <a:endParaRPr lang="fr-FR" dirty="0"/>
          </a:p>
        </p:txBody>
      </p:sp>
      <p:pic>
        <p:nvPicPr>
          <p:cNvPr id="5126" name="Picture 6" descr=" -  38 ROUTE DES ECOUGES LE RAVI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98" y="1556792"/>
            <a:ext cx="5790555" cy="374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5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57417" y="6314039"/>
            <a:ext cx="2133600" cy="365125"/>
          </a:xfrm>
        </p:spPr>
        <p:txBody>
          <a:bodyPr/>
          <a:lstStyle/>
          <a:p>
            <a:fld id="{E13613B1-3965-43B6-AD2C-2075DED505D5}" type="slidenum">
              <a:rPr lang="fr-FR" smtClean="0"/>
              <a:t>7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332656"/>
            <a:ext cx="857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B0F0"/>
                </a:solidFill>
              </a:rPr>
              <a:t>Les grandes cités : Grenoble, Vienne…</a:t>
            </a:r>
            <a:endParaRPr lang="fr-FR" sz="3600" b="1" dirty="0">
              <a:solidFill>
                <a:srgbClr val="00B0F0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Espace réservé de la date 3"/>
          <p:cNvSpPr txBox="1">
            <a:spLocks/>
          </p:cNvSpPr>
          <p:nvPr/>
        </p:nvSpPr>
        <p:spPr>
          <a:xfrm>
            <a:off x="899592" y="6314039"/>
            <a:ext cx="2448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Gilles-Marie Moreau : l’Isère d’antan</a:t>
            </a:r>
            <a:endParaRPr lang="fr-FR" dirty="0"/>
          </a:p>
        </p:txBody>
      </p:sp>
      <p:pic>
        <p:nvPicPr>
          <p:cNvPr id="6148" name="Picture 4" descr="Photo 1 - 38  GRENOBLE  LA PLACE GRENET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5986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hoto 1 - 38  VIENNE  CATHEDRALE SAINT MAUR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81" y="2270503"/>
            <a:ext cx="3059489" cy="444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6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57417" y="6314039"/>
            <a:ext cx="2133600" cy="365125"/>
          </a:xfrm>
        </p:spPr>
        <p:txBody>
          <a:bodyPr/>
          <a:lstStyle/>
          <a:p>
            <a:fld id="{E13613B1-3965-43B6-AD2C-2075DED505D5}" type="slidenum">
              <a:rPr lang="fr-FR" smtClean="0"/>
              <a:t>8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332656"/>
            <a:ext cx="857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B0F0"/>
                </a:solidFill>
              </a:rPr>
              <a:t>Le tourisme</a:t>
            </a:r>
            <a:endParaRPr lang="fr-FR" sz="3600" b="1" dirty="0">
              <a:solidFill>
                <a:srgbClr val="00B0F0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Espace réservé de la date 3"/>
          <p:cNvSpPr txBox="1">
            <a:spLocks/>
          </p:cNvSpPr>
          <p:nvPr/>
        </p:nvSpPr>
        <p:spPr>
          <a:xfrm>
            <a:off x="899592" y="6314039"/>
            <a:ext cx="2448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Gilles-Marie Moreau : l’Isère d’antan</a:t>
            </a:r>
            <a:endParaRPr lang="fr-FR" dirty="0"/>
          </a:p>
        </p:txBody>
      </p:sp>
      <p:pic>
        <p:nvPicPr>
          <p:cNvPr id="7170" name="Picture 2" descr="Photo 1 - 38 ALLEVARD-LES-BAINS ETABLISSEMENT THERMAL - 263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74" y="1772816"/>
            <a:ext cx="5601603" cy="34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8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57417" y="6314039"/>
            <a:ext cx="2133600" cy="365125"/>
          </a:xfrm>
        </p:spPr>
        <p:txBody>
          <a:bodyPr/>
          <a:lstStyle/>
          <a:p>
            <a:fld id="{E13613B1-3965-43B6-AD2C-2075DED505D5}" type="slidenum">
              <a:rPr lang="fr-FR" smtClean="0"/>
              <a:t>9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332656"/>
            <a:ext cx="8579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B0F0"/>
                </a:solidFill>
              </a:rPr>
              <a:t>Les débuts de l’alpinisme</a:t>
            </a:r>
          </a:p>
          <a:p>
            <a:pPr algn="ctr"/>
            <a:r>
              <a:rPr lang="fr-FR" sz="3600" b="1" dirty="0" smtClean="0">
                <a:solidFill>
                  <a:srgbClr val="00B0F0"/>
                </a:solidFill>
              </a:rPr>
              <a:t>et des sports d’hiver</a:t>
            </a:r>
            <a:endParaRPr lang="fr-FR" sz="3600" b="1" dirty="0">
              <a:solidFill>
                <a:srgbClr val="00B0F0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Espace réservé de la date 3"/>
          <p:cNvSpPr txBox="1">
            <a:spLocks/>
          </p:cNvSpPr>
          <p:nvPr/>
        </p:nvSpPr>
        <p:spPr>
          <a:xfrm>
            <a:off x="899592" y="6314039"/>
            <a:ext cx="2448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Gilles-Marie Moreau : l’Isère d’antan</a:t>
            </a:r>
            <a:endParaRPr lang="fr-FR" dirty="0"/>
          </a:p>
        </p:txBody>
      </p:sp>
      <p:pic>
        <p:nvPicPr>
          <p:cNvPr id="8194" name="Picture 2" descr="Photo 1 - CP CROIX DE CHAMROUSSE 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80" y="2204864"/>
            <a:ext cx="5328592" cy="332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113</Words>
  <Application>Microsoft Office PowerPoint</Application>
  <PresentationFormat>Affichage à l'écran (4:3)</PresentationFormat>
  <Paragraphs>47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L’Isère d’antan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Académie delphinale</dc:title>
  <dc:creator>G.-M. Moreau</dc:creator>
  <cp:lastModifiedBy>Marie Moreau</cp:lastModifiedBy>
  <cp:revision>194</cp:revision>
  <dcterms:created xsi:type="dcterms:W3CDTF">2014-02-25T13:34:10Z</dcterms:created>
  <dcterms:modified xsi:type="dcterms:W3CDTF">2022-06-16T12:41:37Z</dcterms:modified>
</cp:coreProperties>
</file>